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29" autoAdjust="0"/>
    <p:restoredTop sz="94660"/>
  </p:normalViewPr>
  <p:slideViewPr>
    <p:cSldViewPr>
      <p:cViewPr varScale="1">
        <p:scale>
          <a:sx n="54" d="100"/>
          <a:sy n="54" d="100"/>
        </p:scale>
        <p:origin x="-84" y="-768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3722D-7F3B-46F4-B41E-33E7A5ED214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ABD68-F692-4701-A031-CA06532A7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class, Boolean</a:t>
            </a:r>
            <a:r>
              <a:rPr lang="en-US" baseline="0" dirty="0" smtClean="0"/>
              <a:t>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ABD68-F692-4701-A031-CA06532A78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</a:t>
            </a:r>
            <a:r>
              <a:rPr lang="en-US" dirty="0"/>
              <a:t>4</a:t>
            </a:r>
            <a:r>
              <a:rPr lang="en-US" dirty="0" smtClean="0"/>
              <a:t>: Grouping Objects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1</a:t>
            </a:r>
          </a:p>
          <a:p>
            <a:pPr eaLnBrk="1" hangingPunct="1"/>
            <a:r>
              <a:rPr lang="en-US" dirty="0" smtClean="0"/>
              <a:t>toddfadoir.com/java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4.1 to 4.7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</a:t>
            </a:r>
            <a:r>
              <a:rPr lang="en-US" dirty="0" smtClean="0"/>
              <a:t>object can </a:t>
            </a:r>
            <a:r>
              <a:rPr lang="en-US" dirty="0"/>
              <a:t>store </a:t>
            </a:r>
            <a:r>
              <a:rPr lang="en-US" dirty="0" smtClean="0"/>
              <a:t>an arbitrary  number of other </a:t>
            </a:r>
            <a:r>
              <a:rPr lang="en-US" dirty="0"/>
              <a:t>objects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/>
              <a:t>Electronic </a:t>
            </a:r>
            <a:r>
              <a:rPr lang="en-US" dirty="0" smtClean="0"/>
              <a:t>calendars of events </a:t>
            </a:r>
          </a:p>
          <a:p>
            <a:pPr lvl="1"/>
            <a:r>
              <a:rPr lang="en-US" dirty="0" smtClean="0"/>
              <a:t>Libraries </a:t>
            </a:r>
            <a:r>
              <a:rPr lang="en-US" dirty="0"/>
              <a:t>record details about the books </a:t>
            </a:r>
            <a:endParaRPr lang="en-US" dirty="0" smtClean="0"/>
          </a:p>
          <a:p>
            <a:pPr lvl="1"/>
            <a:r>
              <a:rPr lang="en-US" dirty="0" smtClean="0"/>
              <a:t>Universities </a:t>
            </a:r>
            <a:r>
              <a:rPr lang="en-US" dirty="0"/>
              <a:t>maintain records of </a:t>
            </a:r>
            <a:r>
              <a:rPr lang="en-US" dirty="0" smtClean="0"/>
              <a:t>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Our next project…</a:t>
            </a:r>
          </a:p>
          <a:p>
            <a:pPr lvl="1"/>
            <a:r>
              <a:rPr lang="en-US" i="1" dirty="0"/>
              <a:t>music-organizer-v1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libraries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1600200"/>
            <a:ext cx="11109325" cy="4267200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of the features of object-oriented languages that makes them powerful </a:t>
            </a:r>
            <a:r>
              <a:rPr lang="en-US" dirty="0" smtClean="0"/>
              <a:t>is that </a:t>
            </a:r>
            <a:r>
              <a:rPr lang="en-US" dirty="0"/>
              <a:t>they are often accompanied by </a:t>
            </a:r>
            <a:r>
              <a:rPr lang="en-US" i="1" dirty="0"/>
              <a:t>class libraries. </a:t>
            </a:r>
            <a:r>
              <a:rPr lang="en-US" dirty="0"/>
              <a:t>These libraries typically contain many </a:t>
            </a:r>
            <a:r>
              <a:rPr lang="en-US" dirty="0" smtClean="0"/>
              <a:t>different </a:t>
            </a:r>
            <a:r>
              <a:rPr lang="en-US" dirty="0"/>
              <a:t>classes that have proved useful to developers on a wide range of </a:t>
            </a:r>
            <a:r>
              <a:rPr lang="en-US" dirty="0" smtClean="0"/>
              <a:t>different projects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Java </a:t>
            </a:r>
            <a:r>
              <a:rPr lang="en-US" dirty="0"/>
              <a:t>calls its libraries </a:t>
            </a:r>
            <a:r>
              <a:rPr lang="en-US" i="1" dirty="0"/>
              <a:t>packages. </a:t>
            </a:r>
            <a:r>
              <a:rPr lang="en-US" dirty="0"/>
              <a:t>Library classes are used in exactly the same way </a:t>
            </a:r>
            <a:r>
              <a:rPr lang="en-US" dirty="0" smtClean="0"/>
              <a:t>as we </a:t>
            </a:r>
            <a:r>
              <a:rPr lang="en-US" dirty="0"/>
              <a:t>would use our own classes. Instances are constructed using </a:t>
            </a:r>
            <a:r>
              <a:rPr lang="en-US" b="1" dirty="0"/>
              <a:t>new</a:t>
            </a:r>
            <a:r>
              <a:rPr lang="en-US" dirty="0"/>
              <a:t>, and the classes have fields</a:t>
            </a:r>
            <a:r>
              <a:rPr lang="en-US" dirty="0" smtClean="0"/>
              <a:t>, constructors</a:t>
            </a:r>
            <a:r>
              <a:rPr lang="en-US" dirty="0"/>
              <a:t>, and methods.</a:t>
            </a:r>
          </a:p>
        </p:txBody>
      </p:sp>
    </p:spTree>
    <p:extLst>
      <p:ext uri="{BB962C8B-B14F-4D97-AF65-F5344CB8AC3E}">
        <p14:creationId xmlns:p14="http://schemas.microsoft.com/office/powerpoint/2010/main" val="12034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import </a:t>
            </a:r>
            <a:r>
              <a:rPr lang="en-US" b="1" dirty="0" err="1"/>
              <a:t>java.util.ArrayList</a:t>
            </a:r>
            <a:r>
              <a:rPr lang="en-US" b="1" dirty="0" smtClean="0"/>
              <a:t>; </a:t>
            </a:r>
            <a:r>
              <a:rPr lang="en-US" dirty="0" smtClean="0"/>
              <a:t>adds the functionality of the </a:t>
            </a:r>
            <a:r>
              <a:rPr lang="en-US" dirty="0" err="1" smtClean="0"/>
              <a:t>ArrayList</a:t>
            </a:r>
            <a:r>
              <a:rPr lang="en-US" dirty="0" smtClean="0"/>
              <a:t> class to our current project.</a:t>
            </a:r>
          </a:p>
          <a:p>
            <a:r>
              <a:rPr lang="en-US" b="1" dirty="0"/>
              <a:t>private </a:t>
            </a:r>
            <a:r>
              <a:rPr lang="en-US" b="1" dirty="0" err="1"/>
              <a:t>ArrayList</a:t>
            </a:r>
            <a:r>
              <a:rPr lang="en-US" b="1" dirty="0"/>
              <a:t>&lt;String&gt; files</a:t>
            </a:r>
            <a:r>
              <a:rPr lang="en-US" b="1" dirty="0" smtClean="0"/>
              <a:t>; </a:t>
            </a:r>
            <a:r>
              <a:rPr lang="en-US" dirty="0" smtClean="0"/>
              <a:t>creates an </a:t>
            </a:r>
            <a:r>
              <a:rPr lang="en-US" dirty="0" err="1" smtClean="0"/>
              <a:t>ArrayList</a:t>
            </a:r>
            <a:r>
              <a:rPr lang="en-US" dirty="0" smtClean="0"/>
              <a:t> object that will contain an arbitrary number of strings.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methods we will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/>
              <a:t>ArrayList</a:t>
            </a:r>
            <a:r>
              <a:rPr lang="en-US" b="1" dirty="0"/>
              <a:t> </a:t>
            </a:r>
            <a:r>
              <a:rPr lang="en-US" dirty="0"/>
              <a:t>class defines quite a lot of methods, but we shall make use of only four at </a:t>
            </a:r>
            <a:r>
              <a:rPr lang="en-US" dirty="0" smtClean="0"/>
              <a:t>this stage</a:t>
            </a:r>
            <a:r>
              <a:rPr lang="en-US" dirty="0"/>
              <a:t>, to support the functionality we require: </a:t>
            </a:r>
            <a:endParaRPr lang="en-US" dirty="0" smtClean="0"/>
          </a:p>
          <a:p>
            <a:r>
              <a:rPr lang="en-US" b="1" dirty="0" smtClean="0"/>
              <a:t>add</a:t>
            </a:r>
          </a:p>
          <a:p>
            <a:r>
              <a:rPr lang="en-US" b="1" dirty="0"/>
              <a:t>s</a:t>
            </a:r>
            <a:r>
              <a:rPr lang="en-US" b="1" dirty="0" smtClean="0"/>
              <a:t>ize</a:t>
            </a:r>
          </a:p>
          <a:p>
            <a:r>
              <a:rPr lang="en-US" b="1" dirty="0" smtClean="0"/>
              <a:t>get</a:t>
            </a:r>
            <a:endParaRPr lang="en-US" dirty="0" smtClean="0"/>
          </a:p>
          <a:p>
            <a:r>
              <a:rPr lang="en-US" b="1" dirty="0" smtClean="0"/>
              <a:t>remove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219200"/>
            <a:ext cx="662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0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1257300"/>
            <a:ext cx="71151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49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ArrayList</a:t>
            </a:r>
            <a:r>
              <a:rPr lang="en-US" b="1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can be used to specify an </a:t>
            </a:r>
            <a:r>
              <a:rPr lang="en-US" i="1" dirty="0" err="1"/>
              <a:t>ArrayList</a:t>
            </a:r>
            <a:r>
              <a:rPr lang="en-US" i="1" dirty="0"/>
              <a:t> of String</a:t>
            </a:r>
            <a:r>
              <a:rPr lang="en-US" dirty="0"/>
              <a:t>, an </a:t>
            </a:r>
            <a:r>
              <a:rPr lang="en-US" i="1" dirty="0" err="1"/>
              <a:t>ArrayList</a:t>
            </a:r>
            <a:r>
              <a:rPr lang="en-US" i="1" dirty="0"/>
              <a:t> </a:t>
            </a:r>
            <a:r>
              <a:rPr lang="en-US" i="1" dirty="0" smtClean="0"/>
              <a:t>of Person</a:t>
            </a:r>
            <a:r>
              <a:rPr lang="en-US" dirty="0"/>
              <a:t>, an </a:t>
            </a:r>
            <a:r>
              <a:rPr lang="en-US" i="1" dirty="0" err="1"/>
              <a:t>ArrayList</a:t>
            </a:r>
            <a:r>
              <a:rPr lang="en-US" i="1" dirty="0"/>
              <a:t> of Rectangle</a:t>
            </a:r>
            <a:r>
              <a:rPr lang="en-US" dirty="0"/>
              <a:t>, or an </a:t>
            </a:r>
            <a:r>
              <a:rPr lang="en-US" b="1" dirty="0" err="1"/>
              <a:t>ArrayList</a:t>
            </a:r>
            <a:r>
              <a:rPr lang="en-US" b="1" dirty="0"/>
              <a:t> </a:t>
            </a:r>
            <a:r>
              <a:rPr lang="en-US" dirty="0"/>
              <a:t>of any other class that we have available.</a:t>
            </a:r>
            <a:endParaRPr lang="en-US" b="1" dirty="0" smtClean="0"/>
          </a:p>
          <a:p>
            <a:r>
              <a:rPr lang="en-US" b="1" dirty="0" smtClean="0"/>
              <a:t>For example</a:t>
            </a:r>
          </a:p>
          <a:p>
            <a:pPr lvl="1"/>
            <a:r>
              <a:rPr lang="en-US" b="1" dirty="0" smtClean="0"/>
              <a:t>private </a:t>
            </a:r>
            <a:r>
              <a:rPr lang="en-US" b="1" dirty="0" err="1"/>
              <a:t>ArrayList</a:t>
            </a:r>
            <a:r>
              <a:rPr lang="en-US" b="1" dirty="0"/>
              <a:t>&lt;Person&gt; members;</a:t>
            </a:r>
          </a:p>
          <a:p>
            <a:pPr lvl="1"/>
            <a:r>
              <a:rPr lang="en-US" b="1" dirty="0"/>
              <a:t>private </a:t>
            </a:r>
            <a:r>
              <a:rPr lang="en-US" b="1" dirty="0" err="1"/>
              <a:t>ArrayList</a:t>
            </a:r>
            <a:r>
              <a:rPr lang="en-US" b="1" dirty="0"/>
              <a:t>&lt;</a:t>
            </a:r>
            <a:r>
              <a:rPr lang="en-US" b="1" dirty="0" err="1"/>
              <a:t>TicketMachine</a:t>
            </a:r>
            <a:r>
              <a:rPr lang="en-US" b="1" dirty="0"/>
              <a:t>&gt; machines;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265</Words>
  <Application>Microsoft Office PowerPoint</Application>
  <PresentationFormat>Custom</PresentationFormat>
  <Paragraphs>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Chapter 4: Grouping Objects</vt:lpstr>
      <vt:lpstr>Concept</vt:lpstr>
      <vt:lpstr>How we do this</vt:lpstr>
      <vt:lpstr>Class libraries </vt:lpstr>
      <vt:lpstr>Importing</vt:lpstr>
      <vt:lpstr>The four methods we will use</vt:lpstr>
      <vt:lpstr>PowerPoint Presentation</vt:lpstr>
      <vt:lpstr>PowerPoint Presentation</vt:lpstr>
      <vt:lpstr>Generic classes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BSD</cp:lastModifiedBy>
  <cp:revision>124</cp:revision>
  <dcterms:created xsi:type="dcterms:W3CDTF">2011-01-18T18:38:56Z</dcterms:created>
  <dcterms:modified xsi:type="dcterms:W3CDTF">2016-01-12T15:25:06Z</dcterms:modified>
</cp:coreProperties>
</file>