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3444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9" autoAdjust="0"/>
    <p:restoredTop sz="94660"/>
  </p:normalViewPr>
  <p:slideViewPr>
    <p:cSldViewPr>
      <p:cViewPr varScale="1">
        <p:scale>
          <a:sx n="70" d="100"/>
          <a:sy n="70" d="100"/>
        </p:scale>
        <p:origin x="-426" y="-102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3444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011613" y="1828800"/>
            <a:ext cx="8126412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4011613" y="4267200"/>
            <a:ext cx="812641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17538" y="6248400"/>
            <a:ext cx="28797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85BEBD-4AB6-4E84-BA28-9BD2A25B1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6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5035F-030A-4461-8C9A-411DA6B4C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2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50325" y="457200"/>
            <a:ext cx="2776538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538" y="457200"/>
            <a:ext cx="8180387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E54A6-85C5-4485-8112-5EA5EE63C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9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D6CBC-C9E1-404A-966A-2A25786A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1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725" y="4406900"/>
            <a:ext cx="10493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725" y="2906713"/>
            <a:ext cx="10493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BC34C-83C8-472D-B3F6-FF8EC1704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538" y="1981200"/>
            <a:ext cx="54784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81200"/>
            <a:ext cx="547846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94AD-FB73-411A-8C36-85BA7F3D6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4638"/>
            <a:ext cx="111093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538" y="1535113"/>
            <a:ext cx="5454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538" y="2174875"/>
            <a:ext cx="5454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625" y="1535113"/>
            <a:ext cx="54562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625" y="2174875"/>
            <a:ext cx="54562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08A7C-7CA1-4714-A085-04CBAF32A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9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B58F-9A12-4E47-A4B9-004D4F16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DCCA-510C-4978-9F3D-01E970CB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2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3050"/>
            <a:ext cx="40608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0" y="273050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538" y="1435100"/>
            <a:ext cx="40608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08B1-9A52-4A2D-87E4-9F2AB2E2C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5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4800600"/>
            <a:ext cx="74072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350" y="612775"/>
            <a:ext cx="74072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350" y="5367338"/>
            <a:ext cx="74072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1284-B5AC-4CF8-9031-4A2CEE44E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6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7988" y="6248400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7138" y="6248400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C6B92730-C5BC-427D-9FF5-52E984B60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3444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17538" y="457200"/>
            <a:ext cx="111093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538" y="1981200"/>
            <a:ext cx="111093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538" y="6245225"/>
            <a:ext cx="2879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Chapter </a:t>
            </a:r>
            <a:r>
              <a:rPr lang="en-US" dirty="0"/>
              <a:t>4</a:t>
            </a:r>
            <a:r>
              <a:rPr lang="en-US" dirty="0" smtClean="0"/>
              <a:t>: Grouping Objects</a:t>
            </a:r>
            <a:endParaRPr lang="en-US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Part </a:t>
            </a:r>
            <a:r>
              <a:rPr lang="en-US" dirty="0" smtClean="0"/>
              <a:t>2</a:t>
            </a:r>
            <a:endParaRPr lang="en-US" dirty="0" smtClean="0"/>
          </a:p>
          <a:p>
            <a:pPr eaLnBrk="1" hangingPunct="1"/>
            <a:r>
              <a:rPr lang="en-US" dirty="0" smtClean="0"/>
              <a:t>toddfadoir.com/java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70" y="2054062"/>
            <a:ext cx="5396195" cy="330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641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Pitfall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you are not careful, you may try to access a collection element that is outside the </a:t>
            </a:r>
            <a:r>
              <a:rPr lang="en-US" dirty="0" smtClean="0"/>
              <a:t>valid indices </a:t>
            </a:r>
            <a:r>
              <a:rPr lang="en-US" dirty="0"/>
              <a:t>of the </a:t>
            </a:r>
            <a:r>
              <a:rPr lang="en-US" b="1" dirty="0" err="1"/>
              <a:t>ArrayList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you do this, you will get an error message and the program </a:t>
            </a:r>
            <a:r>
              <a:rPr lang="en-US" dirty="0" smtClean="0"/>
              <a:t>will terminate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Such </a:t>
            </a:r>
            <a:r>
              <a:rPr lang="en-US" dirty="0"/>
              <a:t>an error is called an </a:t>
            </a:r>
            <a:r>
              <a:rPr lang="en-US" i="1" dirty="0"/>
              <a:t>index-out-of-bounds </a:t>
            </a:r>
            <a:r>
              <a:rPr lang="en-US" dirty="0"/>
              <a:t>error. In Java, you will see a </a:t>
            </a:r>
            <a:r>
              <a:rPr lang="en-US" dirty="0" smtClean="0"/>
              <a:t>message about </a:t>
            </a:r>
            <a:r>
              <a:rPr lang="en-US" dirty="0"/>
              <a:t>an </a:t>
            </a:r>
            <a:r>
              <a:rPr lang="en-US" b="1" dirty="0" err="1"/>
              <a:t>IndexOutOfBoundsException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1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</a:t>
            </a:r>
            <a:r>
              <a:rPr lang="en-US" dirty="0" err="1" smtClean="0"/>
              <a:t>iles.remove</a:t>
            </a:r>
            <a:r>
              <a:rPr lang="en-US" dirty="0" smtClean="0"/>
              <a:t>(1);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70" y="2054062"/>
            <a:ext cx="5396195" cy="330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017601"/>
            <a:ext cx="5366016" cy="331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96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 (indexes)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Indexes start at zero.</a:t>
            </a:r>
          </a:p>
          <a:p>
            <a:r>
              <a:rPr lang="en-US" dirty="0" smtClean="0"/>
              <a:t>If the size of the </a:t>
            </a:r>
            <a:r>
              <a:rPr lang="en-US" dirty="0" err="1" smtClean="0"/>
              <a:t>ArrayList</a:t>
            </a:r>
            <a:r>
              <a:rPr lang="en-US" dirty="0" smtClean="0"/>
              <a:t> is 9, then the last index is 8.</a:t>
            </a:r>
          </a:p>
          <a:p>
            <a:r>
              <a:rPr lang="en-US" dirty="0" smtClean="0"/>
              <a:t>When we remove an item, all the indexes larger than the removed item shift.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2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4.8 to 4.16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2462</TotalTime>
  <Words>119</Words>
  <Application>Microsoft Office PowerPoint</Application>
  <PresentationFormat>Custom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Chapter 4: Grouping Objects</vt:lpstr>
      <vt:lpstr>Numbering</vt:lpstr>
      <vt:lpstr>Pitfall </vt:lpstr>
      <vt:lpstr>files.remove(1);</vt:lpstr>
      <vt:lpstr>Numbering (indexes)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Fadoir</dc:creator>
  <cp:lastModifiedBy>Todd Fadoir</cp:lastModifiedBy>
  <cp:revision>130</cp:revision>
  <dcterms:created xsi:type="dcterms:W3CDTF">2011-01-18T18:38:56Z</dcterms:created>
  <dcterms:modified xsi:type="dcterms:W3CDTF">2013-11-26T12:27:02Z</dcterms:modified>
</cp:coreProperties>
</file>