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9" autoAdjust="0"/>
    <p:restoredTop sz="94660"/>
  </p:normalViewPr>
  <p:slideViewPr>
    <p:cSldViewPr>
      <p:cViewPr varScale="1">
        <p:scale>
          <a:sx n="70" d="100"/>
          <a:sy n="70" d="100"/>
        </p:scale>
        <p:origin x="-228" y="-102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4</a:t>
            </a:r>
            <a:r>
              <a:rPr lang="en-US" dirty="0" smtClean="0"/>
              <a:t>: Grouping Objects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</a:t>
            </a:r>
            <a:r>
              <a:rPr lang="en-US" dirty="0" smtClean="0"/>
              <a:t>3</a:t>
            </a:r>
            <a:endParaRPr lang="en-US" dirty="0" smtClean="0"/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loop </a:t>
            </a:r>
            <a:r>
              <a:rPr lang="en-US" dirty="0"/>
              <a:t>can </a:t>
            </a:r>
            <a:r>
              <a:rPr lang="en-US" dirty="0" smtClean="0"/>
              <a:t>be used </a:t>
            </a:r>
            <a:r>
              <a:rPr lang="en-US" dirty="0"/>
              <a:t>to </a:t>
            </a:r>
            <a:r>
              <a:rPr lang="en-US" dirty="0" smtClean="0"/>
              <a:t>execute a </a:t>
            </a:r>
            <a:r>
              <a:rPr lang="en-US" dirty="0"/>
              <a:t>block of </a:t>
            </a:r>
            <a:r>
              <a:rPr lang="en-US" dirty="0" smtClean="0"/>
              <a:t>statements re</a:t>
            </a:r>
            <a:r>
              <a:rPr lang="en-US" dirty="0"/>
              <a:t>peatedly without having to write them multiple times.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for(</a:t>
            </a:r>
            <a:r>
              <a:rPr lang="en-US" i="1" dirty="0" err="1" smtClean="0"/>
              <a:t>ElementType</a:t>
            </a:r>
            <a:r>
              <a:rPr lang="en-US" i="1" dirty="0" smtClean="0"/>
              <a:t> </a:t>
            </a:r>
            <a:r>
              <a:rPr lang="en-US" i="1" dirty="0"/>
              <a:t>element </a:t>
            </a:r>
            <a:r>
              <a:rPr lang="en-US" b="1" dirty="0"/>
              <a:t>: </a:t>
            </a:r>
            <a:r>
              <a:rPr lang="en-US" i="1" dirty="0"/>
              <a:t>collection</a:t>
            </a:r>
            <a:r>
              <a:rPr lang="en-US" b="1" dirty="0"/>
              <a:t>) {</a:t>
            </a:r>
          </a:p>
          <a:p>
            <a:pPr marL="0" indent="0">
              <a:buNone/>
            </a:pPr>
            <a:r>
              <a:rPr lang="en-US" i="1" dirty="0" smtClean="0"/>
              <a:t>	loop </a:t>
            </a:r>
            <a:r>
              <a:rPr lang="en-US" i="1" dirty="0"/>
              <a:t>body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void </a:t>
            </a:r>
            <a:r>
              <a:rPr lang="en-US" b="1" dirty="0" err="1"/>
              <a:t>listAllFiles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 smtClean="0"/>
              <a:t>	for(String </a:t>
            </a:r>
            <a:r>
              <a:rPr lang="en-US" b="1" dirty="0"/>
              <a:t>filename : files) {</a:t>
            </a:r>
          </a:p>
          <a:p>
            <a:pPr marL="0" indent="0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(filename</a:t>
            </a:r>
            <a:r>
              <a:rPr lang="en-US" b="1" dirty="0"/>
              <a:t>);</a:t>
            </a:r>
          </a:p>
          <a:p>
            <a:pPr marL="0" indent="0">
              <a:buNone/>
            </a:pPr>
            <a:r>
              <a:rPr lang="en-US" b="1" dirty="0" smtClean="0"/>
              <a:t>	}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2467</TotalTime>
  <Words>40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Chapter 4: Grouping Objects</vt:lpstr>
      <vt:lpstr>PowerPoint Presentation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Todd Fadoir</cp:lastModifiedBy>
  <cp:revision>131</cp:revision>
  <dcterms:created xsi:type="dcterms:W3CDTF">2011-01-18T18:38:56Z</dcterms:created>
  <dcterms:modified xsi:type="dcterms:W3CDTF">2013-12-03T12:01:04Z</dcterms:modified>
</cp:coreProperties>
</file>