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7" r:id="rId2"/>
    <p:sldId id="260" r:id="rId3"/>
    <p:sldId id="261" r:id="rId4"/>
    <p:sldId id="262" r:id="rId5"/>
    <p:sldId id="259" r:id="rId6"/>
    <p:sldId id="258" r:id="rId7"/>
  </p:sldIdLst>
  <p:sldSz cx="123444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29" autoAdjust="0"/>
    <p:restoredTop sz="94660"/>
  </p:normalViewPr>
  <p:slideViewPr>
    <p:cSldViewPr>
      <p:cViewPr varScale="1">
        <p:scale>
          <a:sx n="71" d="100"/>
          <a:sy n="71" d="100"/>
        </p:scale>
        <p:origin x="-522" y="-96"/>
      </p:cViewPr>
      <p:guideLst>
        <p:guide orient="horz" pos="2160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419A-95B5-4D99-A353-322BE20B52BA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85800"/>
            <a:ext cx="617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8B282-3DB7-464B-A6C0-20887DF4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4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8B282-3DB7-464B-A6C0-20887DF4FA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64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8B282-3DB7-464B-A6C0-20887DF4FA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76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8B282-3DB7-464B-A6C0-20887DF4FA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83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8B282-3DB7-464B-A6C0-20887DF4FA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68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8B282-3DB7-464B-A6C0-20887DF4FA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6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3444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4011613" y="1828800"/>
            <a:ext cx="8126412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4011613" y="4267200"/>
            <a:ext cx="812641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17538" y="6248400"/>
            <a:ext cx="28797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85BEBD-4AB6-4E84-BA28-9BD2A25B1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6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5035F-030A-4461-8C9A-411DA6B4C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2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50325" y="457200"/>
            <a:ext cx="2776538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538" y="457200"/>
            <a:ext cx="8180387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E54A6-85C5-4485-8112-5EA5EE63C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9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D6CBC-C9E1-404A-966A-2A25786AC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1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725" y="4406900"/>
            <a:ext cx="10493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725" y="2906713"/>
            <a:ext cx="104933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BC34C-83C8-472D-B3F6-FF8EC1704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538" y="1981200"/>
            <a:ext cx="547846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81200"/>
            <a:ext cx="5478463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94AD-FB73-411A-8C36-85BA7F3D6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2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4638"/>
            <a:ext cx="111093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538" y="1535113"/>
            <a:ext cx="5454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538" y="2174875"/>
            <a:ext cx="5454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625" y="1535113"/>
            <a:ext cx="54562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625" y="2174875"/>
            <a:ext cx="54562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08A7C-7CA1-4714-A085-04CBAF32A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9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B58F-9A12-4E47-A4B9-004D4F167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DCCA-510C-4978-9F3D-01E970CB8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2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3050"/>
            <a:ext cx="40608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0" y="273050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538" y="1435100"/>
            <a:ext cx="40608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08B1-9A52-4A2D-87E4-9F2AB2E2C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5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4800600"/>
            <a:ext cx="74072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350" y="612775"/>
            <a:ext cx="74072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350" y="5367338"/>
            <a:ext cx="74072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01284-B5AC-4CF8-9031-4A2CEE44E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6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7988" y="6248400"/>
            <a:ext cx="390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7138" y="6248400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C6B92730-C5BC-427D-9FF5-52E984B60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3444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17538" y="457200"/>
            <a:ext cx="111093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7538" y="1981200"/>
            <a:ext cx="1110932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538" y="6245225"/>
            <a:ext cx="28797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Chapter 4</a:t>
            </a:r>
            <a:r>
              <a:rPr lang="en-US" dirty="0" smtClean="0"/>
              <a:t>: Grouping Objects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 </a:t>
            </a:r>
            <a:r>
              <a:rPr lang="en-US" smtClean="0"/>
              <a:t>4</a:t>
            </a:r>
            <a:endParaRPr lang="en-US" dirty="0" smtClean="0"/>
          </a:p>
          <a:p>
            <a:pPr eaLnBrk="1" hangingPunct="1"/>
            <a:r>
              <a:rPr lang="en-US" dirty="0" smtClean="0"/>
              <a:t>toddfadoir.com/java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String </a:t>
            </a:r>
            <a:r>
              <a:rPr lang="en-US" dirty="0" err="1"/>
              <a:t>str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 smtClean="0"/>
              <a:t>str</a:t>
            </a:r>
            <a:r>
              <a:rPr lang="en-US" dirty="0" smtClean="0"/>
              <a:t> </a:t>
            </a:r>
            <a:r>
              <a:rPr lang="en-US" dirty="0"/>
              <a:t>= "M-PopMuzic.mp3"</a:t>
            </a:r>
          </a:p>
          <a:p>
            <a:pPr marL="0" indent="0">
              <a:buNone/>
            </a:pPr>
            <a:r>
              <a:rPr lang="en-US" dirty="0"/>
              <a:t> "M-PopMuzic.mp3"   (String)</a:t>
            </a:r>
          </a:p>
          <a:p>
            <a:pPr marL="0" indent="0">
              <a:buNone/>
            </a:pPr>
            <a:r>
              <a:rPr lang="en-US" dirty="0" err="1" smtClean="0"/>
              <a:t>str.indexOf</a:t>
            </a:r>
            <a:r>
              <a:rPr lang="en-US" dirty="0"/>
              <a:t>(".")</a:t>
            </a:r>
          </a:p>
          <a:p>
            <a:pPr marL="0" indent="0">
              <a:buNone/>
            </a:pPr>
            <a:r>
              <a:rPr lang="en-US" dirty="0"/>
              <a:t> 10   (</a:t>
            </a:r>
            <a:r>
              <a:rPr lang="en-US" dirty="0" err="1"/>
              <a:t>int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str.indexOf</a:t>
            </a:r>
            <a:r>
              <a:rPr lang="en-US" dirty="0"/>
              <a:t>("-")</a:t>
            </a:r>
          </a:p>
          <a:p>
            <a:pPr marL="0" indent="0">
              <a:buNone/>
            </a:pPr>
            <a:r>
              <a:rPr lang="en-US" dirty="0"/>
              <a:t> 1   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str.substring</a:t>
            </a:r>
            <a:r>
              <a:rPr lang="en-US" dirty="0"/>
              <a:t>(0,0)</a:t>
            </a:r>
          </a:p>
          <a:p>
            <a:pPr marL="0" indent="0">
              <a:buNone/>
            </a:pPr>
            <a:r>
              <a:rPr lang="en-US" dirty="0"/>
              <a:t> ""   (String)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str.substring</a:t>
            </a:r>
            <a:r>
              <a:rPr lang="en-US" dirty="0"/>
              <a:t>(0,1)</a:t>
            </a:r>
          </a:p>
          <a:p>
            <a:pPr marL="0" indent="0">
              <a:buNone/>
            </a:pPr>
            <a:r>
              <a:rPr lang="en-US" dirty="0"/>
              <a:t> "M"   (String)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3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str</a:t>
            </a:r>
            <a:r>
              <a:rPr lang="en-US" dirty="0"/>
              <a:t> = "Quote the raven, Evermore."</a:t>
            </a:r>
          </a:p>
          <a:p>
            <a:pPr marL="0" indent="0">
              <a:buNone/>
            </a:pPr>
            <a:r>
              <a:rPr lang="en-US" dirty="0"/>
              <a:t> "Quote the raven, Evermore."   (String)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str</a:t>
            </a:r>
            <a:r>
              <a:rPr lang="en-US" dirty="0"/>
              <a:t>);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6248400" cy="265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23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str</a:t>
            </a:r>
            <a:r>
              <a:rPr lang="en-US" dirty="0"/>
              <a:t> = "Quote the raven, </a:t>
            </a:r>
            <a:r>
              <a:rPr lang="en-US" dirty="0" smtClean="0"/>
              <a:t>\”Evermore.\”"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"Quote the raven, </a:t>
            </a:r>
            <a:r>
              <a:rPr lang="en-US" dirty="0" smtClean="0"/>
              <a:t>“Evermore.”"   </a:t>
            </a:r>
            <a:r>
              <a:rPr lang="en-US" dirty="0"/>
              <a:t>(String)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str</a:t>
            </a:r>
            <a:r>
              <a:rPr lang="en-US" dirty="0"/>
              <a:t>);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09999"/>
            <a:ext cx="6172200" cy="2557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15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the project “Music Organizer v3</a:t>
            </a:r>
            <a:r>
              <a:rPr lang="en-US" smtClean="0"/>
              <a:t>” from the x: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6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do?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8401050" cy="417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771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2500</TotalTime>
  <Words>140</Words>
  <Application>Microsoft Office PowerPoint</Application>
  <PresentationFormat>Custom</PresentationFormat>
  <Paragraphs>31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Chapter 4: Grouping Objects</vt:lpstr>
      <vt:lpstr>Working with Strings</vt:lpstr>
      <vt:lpstr>Working with Strings</vt:lpstr>
      <vt:lpstr>Working with Strings</vt:lpstr>
      <vt:lpstr>Working with audio</vt:lpstr>
      <vt:lpstr>What does this do?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Todd Fadoir</dc:creator>
  <cp:lastModifiedBy>BSD</cp:lastModifiedBy>
  <cp:revision>135</cp:revision>
  <dcterms:created xsi:type="dcterms:W3CDTF">2011-01-18T18:38:56Z</dcterms:created>
  <dcterms:modified xsi:type="dcterms:W3CDTF">2013-12-05T12:56:57Z</dcterms:modified>
</cp:coreProperties>
</file>