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Part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sklug.weebly.com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5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learned the for-each loop</a:t>
            </a:r>
          </a:p>
          <a:p>
            <a:r>
              <a:rPr lang="en-US" dirty="0" smtClean="0"/>
              <a:t>This is helpful when we know exactly how many times we want to repeat some actions.</a:t>
            </a:r>
          </a:p>
          <a:p>
            <a:r>
              <a:rPr lang="en-US" dirty="0" smtClean="0"/>
              <a:t>We may now know in advance exactly how many times we want to repeat a set of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5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w</a:t>
            </a:r>
            <a:r>
              <a:rPr lang="en-US" dirty="0" smtClean="0">
                <a:latin typeface="Courier"/>
                <a:cs typeface="Courier"/>
              </a:rPr>
              <a:t>hile(</a:t>
            </a:r>
            <a:r>
              <a:rPr lang="en-US" i="1" dirty="0" err="1" smtClean="0">
                <a:latin typeface="Courier"/>
                <a:cs typeface="Courier"/>
              </a:rPr>
              <a:t>boolean</a:t>
            </a:r>
            <a:r>
              <a:rPr lang="en-US" i="1" dirty="0" smtClean="0">
                <a:latin typeface="Courier"/>
                <a:cs typeface="Courier"/>
              </a:rPr>
              <a:t> condition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i="1" dirty="0" smtClean="0">
                <a:latin typeface="Courier"/>
                <a:cs typeface="Courier"/>
              </a:rPr>
              <a:t>loop body</a:t>
            </a:r>
            <a:endParaRPr lang="en-US" i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010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relation to for-each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dirty="0">
                <a:latin typeface="Courier"/>
                <a:cs typeface="Courier"/>
              </a:rPr>
              <a:t>p</a:t>
            </a:r>
            <a:r>
              <a:rPr lang="en-US" dirty="0" smtClean="0">
                <a:latin typeface="Courier"/>
                <a:cs typeface="Courier"/>
              </a:rPr>
              <a:t>ublic void </a:t>
            </a:r>
            <a:r>
              <a:rPr lang="en-US" dirty="0" err="1" smtClean="0">
                <a:latin typeface="Courier"/>
                <a:cs typeface="Courier"/>
              </a:rPr>
              <a:t>listAllFiles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>
                <a:latin typeface="Courier"/>
                <a:cs typeface="Courier"/>
              </a:rPr>
              <a:t>	int index = 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while(index &lt; </a:t>
            </a:r>
            <a:r>
              <a:rPr lang="en-US" dirty="0" err="1" smtClean="0">
                <a:latin typeface="Courier"/>
                <a:cs typeface="Courier"/>
              </a:rPr>
              <a:t>files.size</a:t>
            </a:r>
            <a:r>
              <a:rPr lang="en-US" dirty="0" smtClean="0">
                <a:latin typeface="Courier"/>
                <a:cs typeface="Courier"/>
              </a:rPr>
              <a:t>()){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>
                <a:latin typeface="Courier"/>
                <a:cs typeface="Courier"/>
              </a:rPr>
              <a:t>		String filename = </a:t>
            </a:r>
            <a:r>
              <a:rPr lang="en-US" dirty="0" err="1" smtClean="0">
                <a:latin typeface="Courier"/>
                <a:cs typeface="Courier"/>
              </a:rPr>
              <a:t>files.get</a:t>
            </a:r>
            <a:r>
              <a:rPr lang="en-US" dirty="0" smtClean="0">
                <a:latin typeface="Courier"/>
                <a:cs typeface="Courier"/>
              </a:rPr>
              <a:t>(index);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System.out.println</a:t>
            </a:r>
            <a:r>
              <a:rPr lang="en-US" dirty="0" smtClean="0">
                <a:latin typeface="Courier"/>
                <a:cs typeface="Courier"/>
              </a:rPr>
              <a:t>(filename);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index++;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7313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while loop?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the while loop does not need to be related to a collection (we can loop on any condition that we can write as a </a:t>
            </a:r>
            <a:r>
              <a:rPr lang="en-US" dirty="0" err="1" smtClean="0"/>
              <a:t>boolean</a:t>
            </a:r>
            <a:r>
              <a:rPr lang="en-US" dirty="0" smtClean="0"/>
              <a:t> expression)</a:t>
            </a:r>
          </a:p>
          <a:p>
            <a:r>
              <a:rPr lang="en-US" dirty="0" smtClean="0"/>
              <a:t>2) even if we are using the loop to process the collection, we do not need to process every element – instead, we could stop earlier if we wanted to by including another component in the loop’s condition that expresses why we would want to 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3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27</TotalTime>
  <Words>158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Capital</vt:lpstr>
      <vt:lpstr>Chapter 4 Part 5</vt:lpstr>
      <vt:lpstr>On loops</vt:lpstr>
      <vt:lpstr>While Loop</vt:lpstr>
      <vt:lpstr>In relation to for-each loop</vt:lpstr>
      <vt:lpstr>Why use a while loop?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Part 5</dc:title>
  <dc:creator>Sarah Klug</dc:creator>
  <cp:lastModifiedBy>Sarah Klug</cp:lastModifiedBy>
  <cp:revision>4</cp:revision>
  <dcterms:created xsi:type="dcterms:W3CDTF">2016-02-02T01:27:41Z</dcterms:created>
  <dcterms:modified xsi:type="dcterms:W3CDTF">2016-02-02T01:54:58Z</dcterms:modified>
</cp:coreProperties>
</file>