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3444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29" autoAdjust="0"/>
    <p:restoredTop sz="94660"/>
  </p:normalViewPr>
  <p:slideViewPr>
    <p:cSldViewPr>
      <p:cViewPr varScale="1">
        <p:scale>
          <a:sx n="70" d="100"/>
          <a:sy n="70" d="100"/>
        </p:scale>
        <p:origin x="-228" y="-102"/>
      </p:cViewPr>
      <p:guideLst>
        <p:guide orient="horz" pos="2160"/>
        <p:guide pos="38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E419A-95B5-4D99-A353-322BE20B52BA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85800"/>
            <a:ext cx="61722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8B282-3DB7-464B-A6C0-20887DF4F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44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8B282-3DB7-464B-A6C0-20887DF4FA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64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3444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4011613" y="1828800"/>
            <a:ext cx="8126412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4011613" y="4267200"/>
            <a:ext cx="8126412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617538" y="6248400"/>
            <a:ext cx="287972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85BEBD-4AB6-4E84-BA28-9BD2A25B1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6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5035F-030A-4461-8C9A-411DA6B4C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2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50325" y="457200"/>
            <a:ext cx="2776538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7538" y="457200"/>
            <a:ext cx="8180387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E54A6-85C5-4485-8112-5EA5EE63C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9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D6CBC-C9E1-404A-966A-2A25786AC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1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725" y="4406900"/>
            <a:ext cx="1049337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4725" y="2906713"/>
            <a:ext cx="1049337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BC34C-83C8-472D-B3F6-FF8EC1704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538" y="1981200"/>
            <a:ext cx="547846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981200"/>
            <a:ext cx="5478463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C94AD-FB73-411A-8C36-85BA7F3D6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20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538" y="274638"/>
            <a:ext cx="111093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538" y="1535113"/>
            <a:ext cx="54546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538" y="2174875"/>
            <a:ext cx="54546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0625" y="1535113"/>
            <a:ext cx="54562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0625" y="2174875"/>
            <a:ext cx="54562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08A7C-7CA1-4714-A085-04CBAF32A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597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B58F-9A12-4E47-A4B9-004D4F167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72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9DCCA-510C-4978-9F3D-01E970CB8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2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538" y="273050"/>
            <a:ext cx="40608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0" y="273050"/>
            <a:ext cx="6900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538" y="1435100"/>
            <a:ext cx="40608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408B1-9A52-4A2D-87E4-9F2AB2E2CC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58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350" y="4800600"/>
            <a:ext cx="74072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19350" y="612775"/>
            <a:ext cx="74072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9350" y="5367338"/>
            <a:ext cx="74072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01284-B5AC-4CF8-9031-4A2CEE44E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6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17988" y="6248400"/>
            <a:ext cx="390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47138" y="6248400"/>
            <a:ext cx="287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C6B92730-C5BC-427D-9FF5-52E984B60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3444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17538" y="457200"/>
            <a:ext cx="1110932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7538" y="1981200"/>
            <a:ext cx="11109325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7538" y="6245225"/>
            <a:ext cx="28797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Chapter </a:t>
            </a:r>
            <a:r>
              <a:rPr lang="en-US" smtClean="0"/>
              <a:t>5</a:t>
            </a:r>
            <a:r>
              <a:rPr lang="en-US" smtClean="0"/>
              <a:t>: More-sophisticated </a:t>
            </a:r>
            <a:r>
              <a:rPr lang="en-US" dirty="0"/>
              <a:t>behavior</a:t>
            </a:r>
            <a:endParaRPr lang="en-US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Part 1</a:t>
            </a:r>
          </a:p>
          <a:p>
            <a:pPr eaLnBrk="1" hangingPunct="1"/>
            <a:r>
              <a:rPr lang="en-US" dirty="0" smtClean="0"/>
              <a:t>toddfadoir.com/java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Java </a:t>
            </a:r>
            <a:r>
              <a:rPr lang="en-US" b="1" dirty="0" smtClean="0"/>
              <a:t>library &amp;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Java </a:t>
            </a:r>
            <a:r>
              <a:rPr lang="en-US" b="1" dirty="0" smtClean="0"/>
              <a:t>standard class library </a:t>
            </a:r>
            <a:r>
              <a:rPr lang="en-US" dirty="0" smtClean="0"/>
              <a:t>contains many classes  that are very </a:t>
            </a:r>
            <a:r>
              <a:rPr lang="en-US" dirty="0"/>
              <a:t>useful. It </a:t>
            </a:r>
            <a:r>
              <a:rPr lang="en-US" dirty="0" smtClean="0"/>
              <a:t>is important </a:t>
            </a:r>
            <a:r>
              <a:rPr lang="en-US" dirty="0"/>
              <a:t>to </a:t>
            </a:r>
            <a:r>
              <a:rPr lang="en-US" dirty="0" smtClean="0"/>
              <a:t>know how </a:t>
            </a:r>
            <a:r>
              <a:rPr lang="en-US" dirty="0"/>
              <a:t>to use </a:t>
            </a:r>
            <a:r>
              <a:rPr lang="en-US" dirty="0" smtClean="0"/>
              <a:t>the library.</a:t>
            </a:r>
          </a:p>
          <a:p>
            <a:r>
              <a:rPr lang="en-US" dirty="0"/>
              <a:t>The Java </a:t>
            </a:r>
            <a:r>
              <a:rPr lang="en-US" b="1" dirty="0"/>
              <a:t>class library documentation </a:t>
            </a:r>
            <a:r>
              <a:rPr lang="en-US" dirty="0"/>
              <a:t>shows details about all classes in the library. Using this documentation is essential in order to make good use of library classes.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13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&amp;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/>
              <a:t>interface </a:t>
            </a:r>
            <a:r>
              <a:rPr lang="en-US" dirty="0" smtClean="0"/>
              <a:t>of a </a:t>
            </a:r>
            <a:r>
              <a:rPr lang="en-US" dirty="0"/>
              <a:t>class </a:t>
            </a:r>
            <a:r>
              <a:rPr lang="en-US" dirty="0" smtClean="0"/>
              <a:t>describes what </a:t>
            </a:r>
            <a:r>
              <a:rPr lang="en-US" dirty="0"/>
              <a:t>a class </a:t>
            </a:r>
            <a:r>
              <a:rPr lang="en-US" dirty="0" smtClean="0"/>
              <a:t>does and </a:t>
            </a:r>
            <a:r>
              <a:rPr lang="en-US" dirty="0"/>
              <a:t>how it </a:t>
            </a:r>
            <a:r>
              <a:rPr lang="en-US" dirty="0" smtClean="0"/>
              <a:t>can be </a:t>
            </a:r>
            <a:r>
              <a:rPr lang="en-US" dirty="0"/>
              <a:t>used </a:t>
            </a:r>
            <a:r>
              <a:rPr lang="en-US" dirty="0" smtClean="0"/>
              <a:t>without showing the implementation.</a:t>
            </a:r>
          </a:p>
          <a:p>
            <a:r>
              <a:rPr lang="en-US" dirty="0"/>
              <a:t>The </a:t>
            </a:r>
            <a:r>
              <a:rPr lang="en-US" dirty="0" smtClean="0"/>
              <a:t>complete source </a:t>
            </a:r>
            <a:r>
              <a:rPr lang="en-US" dirty="0"/>
              <a:t>code </a:t>
            </a:r>
            <a:r>
              <a:rPr lang="en-US" dirty="0" smtClean="0"/>
              <a:t>that defines </a:t>
            </a:r>
            <a:r>
              <a:rPr lang="en-US" dirty="0"/>
              <a:t>a </a:t>
            </a:r>
            <a:r>
              <a:rPr lang="en-US" dirty="0" smtClean="0"/>
              <a:t>class is </a:t>
            </a:r>
            <a:r>
              <a:rPr lang="en-US" dirty="0"/>
              <a:t>called </a:t>
            </a:r>
            <a:r>
              <a:rPr lang="en-US" dirty="0" smtClean="0"/>
              <a:t>the </a:t>
            </a:r>
            <a:r>
              <a:rPr lang="en-US" b="1" dirty="0" smtClean="0"/>
              <a:t>implementation </a:t>
            </a:r>
            <a:r>
              <a:rPr lang="en-US" dirty="0" smtClean="0"/>
              <a:t>of </a:t>
            </a:r>
            <a:r>
              <a:rPr lang="en-US" dirty="0"/>
              <a:t>that class.</a:t>
            </a:r>
          </a:p>
        </p:txBody>
      </p:sp>
    </p:spTree>
    <p:extLst>
      <p:ext uri="{BB962C8B-B14F-4D97-AF65-F5344CB8AC3E}">
        <p14:creationId xmlns:p14="http://schemas.microsoft.com/office/powerpoint/2010/main" val="66199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538" y="1600200"/>
            <a:ext cx="11109325" cy="4267200"/>
          </a:xfrm>
        </p:spPr>
        <p:txBody>
          <a:bodyPr/>
          <a:lstStyle/>
          <a:p>
            <a:r>
              <a:rPr lang="en-US" dirty="0"/>
              <a:t>The interface of a method consists of the </a:t>
            </a:r>
            <a:r>
              <a:rPr lang="en-US" i="1" dirty="0"/>
              <a:t>signature </a:t>
            </a:r>
            <a:r>
              <a:rPr lang="en-US" dirty="0"/>
              <a:t>of the method and a comment </a:t>
            </a:r>
            <a:r>
              <a:rPr lang="en-US" dirty="0" smtClean="0"/>
              <a:t>. </a:t>
            </a:r>
            <a:r>
              <a:rPr lang="en-US" dirty="0"/>
              <a:t>The signature of a method includes (in this order</a:t>
            </a:r>
            <a:r>
              <a:rPr lang="en-US" dirty="0" smtClean="0"/>
              <a:t>): </a:t>
            </a:r>
            <a:endParaRPr lang="en-US" dirty="0"/>
          </a:p>
          <a:p>
            <a:r>
              <a:rPr lang="en-US" dirty="0" smtClean="0"/>
              <a:t>an </a:t>
            </a:r>
            <a:r>
              <a:rPr lang="en-US" dirty="0"/>
              <a:t>access modifier (here </a:t>
            </a:r>
            <a:r>
              <a:rPr lang="en-US" b="1" dirty="0"/>
              <a:t>public</a:t>
            </a:r>
            <a:r>
              <a:rPr lang="en-US" dirty="0"/>
              <a:t>), which we shall discuss below;</a:t>
            </a:r>
          </a:p>
          <a:p>
            <a:r>
              <a:rPr lang="en-US" dirty="0" smtClean="0"/>
              <a:t>the </a:t>
            </a:r>
            <a:r>
              <a:rPr lang="en-US" dirty="0"/>
              <a:t>return type of the method (here </a:t>
            </a:r>
            <a:r>
              <a:rPr lang="en-US" b="1" dirty="0" err="1"/>
              <a:t>int</a:t>
            </a:r>
            <a:r>
              <a:rPr lang="en-US" dirty="0"/>
              <a:t>);</a:t>
            </a:r>
          </a:p>
          <a:p>
            <a:r>
              <a:rPr lang="en-US" dirty="0" smtClean="0"/>
              <a:t>the </a:t>
            </a:r>
            <a:r>
              <a:rPr lang="en-US" dirty="0"/>
              <a:t>method name;</a:t>
            </a:r>
          </a:p>
          <a:p>
            <a:r>
              <a:rPr lang="en-US" dirty="0" smtClean="0"/>
              <a:t>a </a:t>
            </a:r>
            <a:r>
              <a:rPr lang="en-US" dirty="0"/>
              <a:t>list of parameters (which is empty in this example).</a:t>
            </a:r>
          </a:p>
        </p:txBody>
      </p:sp>
    </p:spTree>
    <p:extLst>
      <p:ext uri="{BB962C8B-B14F-4D97-AF65-F5344CB8AC3E}">
        <p14:creationId xmlns:p14="http://schemas.microsoft.com/office/powerpoint/2010/main" val="56211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Immutable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object is </a:t>
            </a:r>
            <a:r>
              <a:rPr lang="en-US" dirty="0"/>
              <a:t>said to be </a:t>
            </a:r>
            <a:r>
              <a:rPr lang="en-US" dirty="0" smtClean="0"/>
              <a:t>immutable if </a:t>
            </a:r>
            <a:r>
              <a:rPr lang="en-US" dirty="0"/>
              <a:t>its </a:t>
            </a:r>
            <a:r>
              <a:rPr lang="en-US" dirty="0" smtClean="0"/>
              <a:t>contents or </a:t>
            </a:r>
            <a:r>
              <a:rPr lang="en-US" dirty="0"/>
              <a:t>state cannot </a:t>
            </a:r>
            <a:r>
              <a:rPr lang="en-US" dirty="0" smtClean="0"/>
              <a:t>be changed </a:t>
            </a:r>
            <a:r>
              <a:rPr lang="en-US" dirty="0"/>
              <a:t>once </a:t>
            </a:r>
            <a:r>
              <a:rPr lang="en-US" dirty="0" smtClean="0"/>
              <a:t>it has </a:t>
            </a:r>
            <a:r>
              <a:rPr lang="en-US" dirty="0"/>
              <a:t>been created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Strings </a:t>
            </a:r>
            <a:r>
              <a:rPr lang="en-US" dirty="0"/>
              <a:t>are an </a:t>
            </a:r>
            <a:r>
              <a:rPr lang="en-US" dirty="0" smtClean="0"/>
              <a:t>example of immutable objects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155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1105403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686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14399"/>
            <a:ext cx="10896600" cy="1009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218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5.1 to 5.11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56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8240</TotalTime>
  <Words>208</Words>
  <Application>Microsoft Office PowerPoint</Application>
  <PresentationFormat>Custom</PresentationFormat>
  <Paragraphs>21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Pixel</vt:lpstr>
      <vt:lpstr>Chapter 5: More-sophisticated behavior</vt:lpstr>
      <vt:lpstr>Java library &amp; documentation</vt:lpstr>
      <vt:lpstr>Interface &amp; implementation</vt:lpstr>
      <vt:lpstr>Signature</vt:lpstr>
      <vt:lpstr>Immutable objects</vt:lpstr>
      <vt:lpstr>PowerPoint Presentation</vt:lpstr>
      <vt:lpstr>PowerPoint Presentation</vt:lpstr>
      <vt:lpstr>Exercises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Todd Fadoir</dc:creator>
  <cp:lastModifiedBy>Todd Fadoir</cp:lastModifiedBy>
  <cp:revision>170</cp:revision>
  <dcterms:created xsi:type="dcterms:W3CDTF">2011-01-18T18:38:56Z</dcterms:created>
  <dcterms:modified xsi:type="dcterms:W3CDTF">2014-02-05T11:33:26Z</dcterms:modified>
</cp:coreProperties>
</file>