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2" autoAdjust="0"/>
    <p:restoredTop sz="94665"/>
  </p:normalViewPr>
  <p:slideViewPr>
    <p:cSldViewPr>
      <p:cViewPr varScale="1">
        <p:scale>
          <a:sx n="107" d="100"/>
          <a:sy n="107" d="100"/>
        </p:scale>
        <p:origin x="328" y="168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419A-95B5-4D99-A353-322BE20B52BA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8B282-3DB7-464B-A6C0-20887DF4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5: More-sophisticated behavior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 2, Random behavior</a:t>
            </a:r>
          </a:p>
          <a:p>
            <a:pPr eaLnBrk="1" hangingPunct="1"/>
            <a:r>
              <a:rPr lang="en-US" dirty="0" err="1"/>
              <a:t>msklug.weebly.com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533400"/>
            <a:ext cx="1132253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79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class (again)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import the Random class</a:t>
            </a:r>
          </a:p>
          <a:p>
            <a:pPr lvl="1"/>
            <a:r>
              <a:rPr lang="en-US" dirty="0"/>
              <a:t>import </a:t>
            </a:r>
            <a:r>
              <a:rPr lang="en-US" dirty="0" err="1"/>
              <a:t>java.util.Random</a:t>
            </a:r>
            <a:endParaRPr lang="en-US" dirty="0"/>
          </a:p>
          <a:p>
            <a:r>
              <a:rPr lang="en-US" dirty="0"/>
              <a:t>Remember to declare a pointer to an object of type Random</a:t>
            </a:r>
          </a:p>
          <a:p>
            <a:r>
              <a:rPr lang="en-US" dirty="0"/>
              <a:t>Remember to construct an object of type Random</a:t>
            </a:r>
          </a:p>
          <a:p>
            <a:r>
              <a:rPr lang="en-US" dirty="0"/>
              <a:t>Then, you may make method calls</a:t>
            </a:r>
          </a:p>
        </p:txBody>
      </p:sp>
    </p:spTree>
    <p:extLst>
      <p:ext uri="{BB962C8B-B14F-4D97-AF65-F5344CB8AC3E}">
        <p14:creationId xmlns:p14="http://schemas.microsoft.com/office/powerpoint/2010/main" val="310249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Random.nextInt</a:t>
            </a:r>
            <a:r>
              <a:rPr lang="en-US" dirty="0"/>
              <a:t>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nextInt</a:t>
            </a:r>
            <a:r>
              <a:rPr lang="en-US" dirty="0"/>
              <a:t> method in the Random class returns a pseudo-random value from 0 up to, but not including n.</a:t>
            </a:r>
          </a:p>
          <a:p>
            <a:r>
              <a:rPr lang="en-US" dirty="0"/>
              <a:t>We say that “it returns a value from [0,n)”</a:t>
            </a:r>
          </a:p>
          <a:p>
            <a:r>
              <a:rPr lang="en-US" dirty="0"/>
              <a:t>We say that “it returns a value from inclusive 0 to exclusive n”</a:t>
            </a:r>
          </a:p>
        </p:txBody>
      </p:sp>
    </p:spTree>
    <p:extLst>
      <p:ext uri="{BB962C8B-B14F-4D97-AF65-F5344CB8AC3E}">
        <p14:creationId xmlns:p14="http://schemas.microsoft.com/office/powerpoint/2010/main" val="87610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5.12-5.20</a:t>
            </a:r>
          </a:p>
        </p:txBody>
      </p:sp>
    </p:spTree>
    <p:extLst>
      <p:ext uri="{BB962C8B-B14F-4D97-AF65-F5344CB8AC3E}">
        <p14:creationId xmlns:p14="http://schemas.microsoft.com/office/powerpoint/2010/main" val="20452405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8258</TotalTime>
  <Words>117</Words>
  <Application>Microsoft Macintosh PowerPoint</Application>
  <PresentationFormat>Custom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Wingdings</vt:lpstr>
      <vt:lpstr>Pixel</vt:lpstr>
      <vt:lpstr>Chapter 5: More-sophisticated behavior</vt:lpstr>
      <vt:lpstr>PowerPoint Presentation</vt:lpstr>
      <vt:lpstr>Random class (again)</vt:lpstr>
      <vt:lpstr>Random.nextInt(n)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Sarah Klug</cp:lastModifiedBy>
  <cp:revision>175</cp:revision>
  <dcterms:created xsi:type="dcterms:W3CDTF">2011-01-18T18:38:56Z</dcterms:created>
  <dcterms:modified xsi:type="dcterms:W3CDTF">2020-04-30T18:18:21Z</dcterms:modified>
</cp:coreProperties>
</file>