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3444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12" autoAdjust="0"/>
    <p:restoredTop sz="94684"/>
  </p:normalViewPr>
  <p:slideViewPr>
    <p:cSldViewPr>
      <p:cViewPr varScale="1">
        <p:scale>
          <a:sx n="106" d="100"/>
          <a:sy n="106" d="100"/>
        </p:scale>
        <p:origin x="384" y="176"/>
      </p:cViewPr>
      <p:guideLst>
        <p:guide orient="horz" pos="2160"/>
        <p:guide pos="38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E419A-95B5-4D99-A353-322BE20B52BA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85800"/>
            <a:ext cx="6172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8B282-3DB7-464B-A6C0-20887DF4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44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8B282-3DB7-464B-A6C0-20887DF4FA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64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3444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4011613" y="1828800"/>
            <a:ext cx="8126412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4011613" y="4267200"/>
            <a:ext cx="812641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17538" y="6248400"/>
            <a:ext cx="28797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85BEBD-4AB6-4E84-BA28-9BD2A25B1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6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5035F-030A-4461-8C9A-411DA6B4C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2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50325" y="457200"/>
            <a:ext cx="2776538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538" y="457200"/>
            <a:ext cx="8180387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E54A6-85C5-4485-8112-5EA5EE63C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9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D6CBC-C9E1-404A-966A-2A25786AC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1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725" y="4406900"/>
            <a:ext cx="104933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4725" y="2906713"/>
            <a:ext cx="104933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BC34C-83C8-472D-B3F6-FF8EC1704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538" y="1981200"/>
            <a:ext cx="547846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981200"/>
            <a:ext cx="5478463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C94AD-FB73-411A-8C36-85BA7F3D6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2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274638"/>
            <a:ext cx="111093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538" y="1535113"/>
            <a:ext cx="5454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538" y="2174875"/>
            <a:ext cx="5454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625" y="1535113"/>
            <a:ext cx="54562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625" y="2174875"/>
            <a:ext cx="54562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08A7C-7CA1-4714-A085-04CBAF32A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9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B58F-9A12-4E47-A4B9-004D4F167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7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9DCCA-510C-4978-9F3D-01E970CB8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2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273050"/>
            <a:ext cx="40608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0" y="273050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538" y="1435100"/>
            <a:ext cx="40608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408B1-9A52-4A2D-87E4-9F2AB2E2C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5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350" y="4800600"/>
            <a:ext cx="74072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350" y="612775"/>
            <a:ext cx="74072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350" y="5367338"/>
            <a:ext cx="74072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01284-B5AC-4CF8-9031-4A2CEE44E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6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7988" y="6248400"/>
            <a:ext cx="390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7138" y="6248400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C6B92730-C5BC-427D-9FF5-52E984B60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3444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17538" y="457200"/>
            <a:ext cx="111093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7538" y="1981200"/>
            <a:ext cx="1110932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538" y="6245225"/>
            <a:ext cx="28797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Chapter 5: More-sophisticated behavior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Part 3, Maps</a:t>
            </a:r>
          </a:p>
          <a:p>
            <a:pPr eaLnBrk="1" hangingPunct="1"/>
            <a:r>
              <a:rPr lang="en-US" dirty="0" err="1"/>
              <a:t>Msklug.weebly.com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map </a:t>
            </a:r>
            <a:r>
              <a:rPr lang="en-US" dirty="0"/>
              <a:t>is a collection that stores key/value pairs as entries. Values can be looked up by providing the key.</a:t>
            </a:r>
          </a:p>
        </p:txBody>
      </p:sp>
    </p:spTree>
    <p:extLst>
      <p:ext uri="{BB962C8B-B14F-4D97-AF65-F5344CB8AC3E}">
        <p14:creationId xmlns:p14="http://schemas.microsoft.com/office/powerpoint/2010/main" val="247276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11811000" cy="1806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4405935"/>
            <a:ext cx="11811001" cy="814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4915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methods are available for </a:t>
            </a:r>
            <a:r>
              <a:rPr lang="en-US" dirty="0" err="1"/>
              <a:t>HashMap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check the API</a:t>
            </a:r>
          </a:p>
        </p:txBody>
      </p:sp>
    </p:spTree>
    <p:extLst>
      <p:ext uri="{BB962C8B-B14F-4D97-AF65-F5344CB8AC3E}">
        <p14:creationId xmlns:p14="http://schemas.microsoft.com/office/powerpoint/2010/main" val="1330419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5.21-5.33</a:t>
            </a:r>
          </a:p>
        </p:txBody>
      </p:sp>
    </p:spTree>
    <p:extLst>
      <p:ext uri="{BB962C8B-B14F-4D97-AF65-F5344CB8AC3E}">
        <p14:creationId xmlns:p14="http://schemas.microsoft.com/office/powerpoint/2010/main" val="2890449738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8287</TotalTime>
  <Words>53</Words>
  <Application>Microsoft Macintosh PowerPoint</Application>
  <PresentationFormat>Custom</PresentationFormat>
  <Paragraphs>10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Times New Roman</vt:lpstr>
      <vt:lpstr>Wingdings</vt:lpstr>
      <vt:lpstr>Pixel</vt:lpstr>
      <vt:lpstr>Chapter 5: More-sophisticated behavior</vt:lpstr>
      <vt:lpstr>Maps</vt:lpstr>
      <vt:lpstr>PowerPoint Presentation</vt:lpstr>
      <vt:lpstr>What methods are available for HashMap?</vt:lpstr>
      <vt:lpstr>Exercises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Todd Fadoir</dc:creator>
  <cp:lastModifiedBy>Sarah Klug</cp:lastModifiedBy>
  <cp:revision>178</cp:revision>
  <dcterms:created xsi:type="dcterms:W3CDTF">2011-01-18T18:38:56Z</dcterms:created>
  <dcterms:modified xsi:type="dcterms:W3CDTF">2020-05-07T21:07:04Z</dcterms:modified>
</cp:coreProperties>
</file>